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7" r:id="rId2"/>
    <p:sldId id="256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6"/>
    <p:restoredTop sz="86435"/>
  </p:normalViewPr>
  <p:slideViewPr>
    <p:cSldViewPr snapToGrid="0">
      <p:cViewPr>
        <p:scale>
          <a:sx n="140" d="100"/>
          <a:sy n="140" d="100"/>
        </p:scale>
        <p:origin x="872" y="1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3F373-3095-E447-8A85-218D3F5CF1BD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E4182-C347-4F4A-9E45-EB7E1E34B4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978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E4182-C347-4F4A-9E45-EB7E1E34B49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21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E4182-C347-4F4A-9E45-EB7E1E34B49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93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75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893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53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28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46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0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93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409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025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1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02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B7D1-1EDD-404C-81DA-AC6C41F13A1B}" type="datetimeFigureOut">
              <a:rPr lang="es-CL" smtClean="0"/>
              <a:t>05-11-23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CAB1-B4C2-454F-A3FA-2836F6F889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57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A86E956-AEA7-3658-6A55-ACAE2514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0A3FB2B-56E2-6A0C-6229-5B6E8876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6A5DC0-14C4-1FF4-EDB7-2F9874F52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049FF6-8215-DB16-34F9-74CA9BCCD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475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D5D81147-14AB-4E50-BC80-1942D2F95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2C0867-5AE0-E5C9-E73A-465482C4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220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2C666CE7-20CC-0EA9-08A1-FBCD3109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85"/>
            <a:ext cx="9144000" cy="51435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6A96EE-8F90-9804-C31D-0CA5D05A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522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2</Words>
  <Application>Microsoft Macintosh PowerPoint</Application>
  <PresentationFormat>Presentación en pantalla (16:9)</PresentationFormat>
  <Paragraphs>2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Ponce</dc:creator>
  <cp:lastModifiedBy>Mario Ponce</cp:lastModifiedBy>
  <cp:revision>1</cp:revision>
  <dcterms:created xsi:type="dcterms:W3CDTF">2023-11-05T16:27:40Z</dcterms:created>
  <dcterms:modified xsi:type="dcterms:W3CDTF">2023-11-05T17:01:58Z</dcterms:modified>
</cp:coreProperties>
</file>